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6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52"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E9837AD-4944-4242-BC4C-87A7C4FA5837}"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E9837AD-4944-4242-BC4C-87A7C4FA5837}"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EE9837AD-4944-4242-BC4C-87A7C4FA5837}"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E9837AD-4944-4242-BC4C-87A7C4FA5837}" type="datetimeFigureOut">
              <a:rPr lang="en-US" smtClean="0"/>
              <a:pPr/>
              <a:t>5/17/2013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9837AD-4944-4242-BC4C-87A7C4FA5837}" type="datetimeFigureOut">
              <a:rPr lang="en-US" smtClean="0"/>
              <a:pPr/>
              <a:t>5/17/2013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9837AD-4944-4242-BC4C-87A7C4FA5837}" type="datetimeFigureOut">
              <a:rPr lang="en-US" smtClean="0"/>
              <a:pPr/>
              <a:t>5/17/2013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9837AD-4944-4242-BC4C-87A7C4FA5837}" type="datetimeFigureOut">
              <a:rPr lang="en-US" smtClean="0"/>
              <a:pPr/>
              <a:t>5/17/2013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EE9837AD-4944-4242-BC4C-87A7C4FA5837}" type="datetimeFigureOut">
              <a:rPr lang="en-US" smtClean="0"/>
              <a:pPr/>
              <a:t>5/17/2013</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97B6BD05-1D8A-48BF-B3B5-25615960038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Drag picture to placeholder or click icon to add</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9837AD-4944-4242-BC4C-87A7C4FA5837}" type="datetimeFigureOut">
              <a:rPr lang="en-US" smtClean="0"/>
              <a:pPr/>
              <a:t>5/17/2013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EE9837AD-4944-4242-BC4C-87A7C4FA5837}" type="datetimeFigureOut">
              <a:rPr lang="en-US" smtClean="0"/>
              <a:pPr/>
              <a:t>5/17/2013</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97B6BD05-1D8A-48BF-B3B5-25615960038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audio" Target="../media/audio1.wav"/></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audio" Target="../media/audio2.wav"/></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audio" Target="../media/audio3.wav"/><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itchzoo.com/zoo.htm" TargetMode="External"/><Relationship Id="rId2" Type="http://schemas.openxmlformats.org/officeDocument/2006/relationships/slideLayout" Target="../slideLayouts/slideLayout2.xml"/><Relationship Id="rId1" Type="http://schemas.openxmlformats.org/officeDocument/2006/relationships/audio" Target="../media/audio4.wav"/><Relationship Id="rId5" Type="http://schemas.openxmlformats.org/officeDocument/2006/relationships/image" Target="../media/image8.pn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audio" Target="../media/audio5.wav"/><Relationship Id="rId5" Type="http://schemas.openxmlformats.org/officeDocument/2006/relationships/image" Target="../media/image11.pn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9140000">
            <a:off x="845271" y="1705212"/>
            <a:ext cx="5648623" cy="1204306"/>
          </a:xfrm>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The </a:t>
            </a:r>
            <a:r>
              <a:rPr lang="en-US" dirty="0" err="1" smtClean="0">
                <a:solidFill>
                  <a:srgbClr val="99FF66"/>
                </a:solidFill>
                <a:latin typeface="Baveuse" pitchFamily="2" charset="0"/>
              </a:rPr>
              <a:t>chemonk</a:t>
            </a:r>
            <a:r>
              <a:rPr lang="en-US" dirty="0" smtClean="0">
                <a:solidFill>
                  <a:srgbClr val="99FF66"/>
                </a:solidFill>
                <a:latin typeface="Baveuse" pitchFamily="2" charset="0"/>
              </a:rPr>
              <a:t> tiger</a:t>
            </a:r>
            <a:endParaRPr lang="en-US" dirty="0">
              <a:solidFill>
                <a:srgbClr val="99FF66"/>
              </a:solidFill>
              <a:latin typeface="Baveuse" pitchFamily="2" charset="0"/>
            </a:endParaRPr>
          </a:p>
        </p:txBody>
      </p:sp>
      <p:sp>
        <p:nvSpPr>
          <p:cNvPr id="3" name="Subtitle 2"/>
          <p:cNvSpPr>
            <a:spLocks noGrp="1"/>
          </p:cNvSpPr>
          <p:nvPr>
            <p:ph type="subTitle" idx="1"/>
          </p:nvPr>
        </p:nvSpPr>
        <p:spPr/>
        <p:txBody>
          <a:bodyPr/>
          <a:lstStyle/>
          <a:p>
            <a:r>
              <a:rPr lang="en-US" dirty="0"/>
              <a:t> </a:t>
            </a:r>
            <a:r>
              <a:rPr lang="en-US" dirty="0" smtClean="0"/>
              <a:t>by : Louise Eubank</a:t>
            </a:r>
            <a:endParaRPr lang="en-US" dirty="0"/>
          </a:p>
        </p:txBody>
      </p:sp>
      <p:pic>
        <p:nvPicPr>
          <p:cNvPr id="6" name="Recorded Sound">
            <a:hlinkClick r:id="" action="ppaction://media"/>
          </p:cNvPr>
          <p:cNvPicPr>
            <a:picLocks noRot="1" noChangeAspect="1"/>
          </p:cNvPicPr>
          <p:nvPr>
            <a:wavAudioFile r:embed="rId1" name="Recorded Sound"/>
          </p:nvPr>
        </p:nvPicPr>
        <p:blipFill>
          <a:blip r:embed="rId3" cstate="print"/>
          <a:stretch>
            <a:fillRect/>
          </a:stretch>
        </p:blipFill>
        <p:spPr>
          <a:xfrm>
            <a:off x="457200" y="381000"/>
            <a:ext cx="304800" cy="304800"/>
          </a:xfrm>
          <a:prstGeom prst="rect">
            <a:avLst/>
          </a:prstGeom>
        </p:spPr>
      </p:pic>
    </p:spTree>
    <p:extLst>
      <p:ext uri="{BB962C8B-B14F-4D97-AF65-F5344CB8AC3E}">
        <p14:creationId xmlns="" xmlns:p14="http://schemas.microsoft.com/office/powerpoint/2010/main" val="1602590203"/>
      </p:ext>
    </p:extLst>
  </p:cSld>
  <p:clrMapOvr>
    <a:masterClrMapping/>
  </p:clrMapOvr>
  <p:transition>
    <p:dissolve/>
  </p:transition>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000"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520940" cy="548640"/>
          </a:xfrm>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The Rainforest</a:t>
            </a:r>
            <a:endParaRPr lang="en-US" dirty="0">
              <a:solidFill>
                <a:srgbClr val="99FF66"/>
              </a:solidFill>
              <a:latin typeface="Baveuse" pitchFamily="2" charset="0"/>
            </a:endParaRPr>
          </a:p>
        </p:txBody>
      </p:sp>
      <p:sp>
        <p:nvSpPr>
          <p:cNvPr id="3" name="Content Placeholder 2"/>
          <p:cNvSpPr>
            <a:spLocks noGrp="1"/>
          </p:cNvSpPr>
          <p:nvPr>
            <p:ph idx="1"/>
          </p:nvPr>
        </p:nvSpPr>
        <p:spPr/>
        <p:txBody>
          <a:bodyPr>
            <a:normAutofit/>
          </a:bodyPr>
          <a:lstStyle/>
          <a:p>
            <a:r>
              <a:rPr lang="en-US" sz="2800" dirty="0" smtClean="0">
                <a:latin typeface="Boopee" pitchFamily="2" charset="0"/>
              </a:rPr>
              <a:t>The Amazon is in Brazil near the equator</a:t>
            </a:r>
          </a:p>
          <a:p>
            <a:r>
              <a:rPr lang="en-US" sz="2800" dirty="0" smtClean="0">
                <a:latin typeface="Boopee" pitchFamily="2" charset="0"/>
              </a:rPr>
              <a:t>This forest has very big trees and bunches of colorful plants.</a:t>
            </a:r>
          </a:p>
          <a:p>
            <a:r>
              <a:rPr lang="en-US" sz="2800" dirty="0" smtClean="0">
                <a:latin typeface="Boopee" pitchFamily="2" charset="0"/>
              </a:rPr>
              <a:t>You need a defense to the king if the jungle (lion)</a:t>
            </a:r>
          </a:p>
        </p:txBody>
      </p:sp>
      <p:pic>
        <p:nvPicPr>
          <p:cNvPr id="6" name="Recorded Sound">
            <a:hlinkClick r:id="" action="ppaction://media"/>
          </p:cNvPr>
          <p:cNvPicPr>
            <a:picLocks noRot="1" noChangeAspect="1"/>
          </p:cNvPicPr>
          <p:nvPr>
            <a:wavAudioFile r:embed="rId1" name="Recorded Sound"/>
          </p:nvPr>
        </p:nvPicPr>
        <p:blipFill>
          <a:blip r:embed="rId3" cstate="print"/>
          <a:stretch>
            <a:fillRect/>
          </a:stretch>
        </p:blipFill>
        <p:spPr>
          <a:xfrm>
            <a:off x="8610600" y="457200"/>
            <a:ext cx="304800" cy="304800"/>
          </a:xfrm>
          <a:prstGeom prst="rect">
            <a:avLst/>
          </a:prstGeom>
        </p:spPr>
      </p:pic>
    </p:spTree>
    <p:extLst>
      <p:ext uri="{BB962C8B-B14F-4D97-AF65-F5344CB8AC3E}">
        <p14:creationId xmlns="" xmlns:p14="http://schemas.microsoft.com/office/powerpoint/2010/main" val="498821672"/>
      </p:ext>
    </p:extLst>
  </p:cSld>
  <p:clrMapOvr>
    <a:masterClrMapping/>
  </p:clrMapOvr>
  <p:transition spd="med">
    <p:newsflash/>
  </p:transition>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000"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normAutofit fontScale="90000"/>
          </a:bodyPr>
          <a:lstStyle/>
          <a:p>
            <a:r>
              <a:rPr lang="en-US" sz="3100" dirty="0" smtClean="0">
                <a:solidFill>
                  <a:srgbClr val="99FF66"/>
                </a:solidFill>
                <a:latin typeface="Baveuse" pitchFamily="2" charset="0"/>
              </a:rPr>
              <a:t>More Information on Habitat </a:t>
            </a:r>
            <a:r>
              <a:rPr lang="en-US" dirty="0" smtClean="0"/>
              <a:t/>
            </a:r>
            <a:br>
              <a:rPr lang="en-US" dirty="0" smtClean="0"/>
            </a:br>
            <a:endParaRPr lang="en-US" dirty="0"/>
          </a:p>
        </p:txBody>
      </p:sp>
      <p:pic>
        <p:nvPicPr>
          <p:cNvPr id="4" name="Picture 3" descr="rainforest1-1.jp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914400" y="914400"/>
            <a:ext cx="7620000" cy="5715001"/>
          </a:xfrm>
          <a:prstGeom prst="rect">
            <a:avLst/>
          </a:prstGeom>
        </p:spPr>
      </p:pic>
    </p:spTree>
    <p:extLst>
      <p:ext uri="{BB962C8B-B14F-4D97-AF65-F5344CB8AC3E}">
        <p14:creationId xmlns="" xmlns:p14="http://schemas.microsoft.com/office/powerpoint/2010/main" val="1186249041"/>
      </p:ext>
    </p:extLst>
  </p:cSld>
  <p:clrMapOvr>
    <a:masterClrMapping/>
  </p:clrMapOvr>
  <p:transition>
    <p:plu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Animal Adaptations</a:t>
            </a:r>
            <a:endParaRPr lang="en-US" dirty="0">
              <a:solidFill>
                <a:srgbClr val="99FF66"/>
              </a:solidFill>
              <a:latin typeface="Baveuse" pitchFamily="2" charset="0"/>
            </a:endParaRPr>
          </a:p>
        </p:txBody>
      </p:sp>
      <p:sp>
        <p:nvSpPr>
          <p:cNvPr id="3" name="Content Placeholder 2"/>
          <p:cNvSpPr>
            <a:spLocks noGrp="1"/>
          </p:cNvSpPr>
          <p:nvPr>
            <p:ph idx="1"/>
          </p:nvPr>
        </p:nvSpPr>
        <p:spPr/>
        <p:txBody>
          <a:bodyPr>
            <a:normAutofit/>
          </a:bodyPr>
          <a:lstStyle/>
          <a:p>
            <a:r>
              <a:rPr lang="en-US" sz="2800" dirty="0" smtClean="0">
                <a:latin typeface="Curlz MT" pitchFamily="82" charset="0"/>
              </a:rPr>
              <a:t>The animal needs to be able to fly or climb a tree for protection. I think it would be helpful if you’re a herbivore just incase you cant find meat. You will also want to have a good defense to predators. Last you need to camouflage yourself.</a:t>
            </a:r>
            <a:endParaRPr lang="en-US" sz="2800" dirty="0">
              <a:latin typeface="Curlz MT" pitchFamily="82" charset="0"/>
            </a:endParaRPr>
          </a:p>
        </p:txBody>
      </p:sp>
    </p:spTree>
    <p:extLst>
      <p:ext uri="{BB962C8B-B14F-4D97-AF65-F5344CB8AC3E}">
        <p14:creationId xmlns="" xmlns:p14="http://schemas.microsoft.com/office/powerpoint/2010/main" val="3240346666"/>
      </p:ext>
    </p:extLst>
  </p:cSld>
  <p:clrMapOvr>
    <a:masterClrMapping/>
  </p:clrMapOvr>
  <p:transition>
    <p:wipe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130540" cy="1005840"/>
          </a:xfrm>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My Animal: </a:t>
            </a:r>
            <a:r>
              <a:rPr lang="en-US" dirty="0" err="1" smtClean="0">
                <a:solidFill>
                  <a:srgbClr val="99FF66"/>
                </a:solidFill>
                <a:latin typeface="Baveuse" pitchFamily="2" charset="0"/>
              </a:rPr>
              <a:t>chemonk</a:t>
            </a:r>
            <a:r>
              <a:rPr lang="en-US" dirty="0" smtClean="0">
                <a:solidFill>
                  <a:srgbClr val="99FF66"/>
                </a:solidFill>
                <a:latin typeface="Baveuse" pitchFamily="2" charset="0"/>
              </a:rPr>
              <a:t> tiger</a:t>
            </a:r>
            <a:endParaRPr lang="en-US" dirty="0">
              <a:solidFill>
                <a:srgbClr val="99FF66"/>
              </a:solidFill>
              <a:latin typeface="Baveuse" pitchFamily="2" charset="0"/>
            </a:endParaRPr>
          </a:p>
        </p:txBody>
      </p:sp>
      <p:pic>
        <p:nvPicPr>
          <p:cNvPr id="1026" name="Picture 2"/>
          <p:cNvPicPr>
            <a:picLocks noGrp="1" noChangeAspect="1" noChangeArrowheads="1"/>
          </p:cNvPicPr>
          <p:nvPr>
            <p:ph idx="1"/>
          </p:nvPr>
        </p:nvPicPr>
        <p:blipFill>
          <a:blip r:embed="rId3" cstate="print"/>
          <a:srcRect/>
          <a:stretch>
            <a:fillRect/>
          </a:stretch>
        </p:blipFill>
        <p:spPr bwMode="auto">
          <a:xfrm>
            <a:off x="2438400" y="975360"/>
            <a:ext cx="6400799" cy="3977640"/>
          </a:xfrm>
          <a:prstGeom prst="rect">
            <a:avLst/>
          </a:prstGeom>
          <a:noFill/>
          <a:ln w="9525">
            <a:noFill/>
            <a:miter lim="800000"/>
            <a:headEnd/>
            <a:tailEnd/>
          </a:ln>
        </p:spPr>
      </p:pic>
      <p:pic>
        <p:nvPicPr>
          <p:cNvPr id="4" name="Recorded Sound">
            <a:hlinkClick r:id="" action="ppaction://media"/>
          </p:cNvPr>
          <p:cNvPicPr>
            <a:picLocks noRot="1" noChangeAspect="1"/>
          </p:cNvPicPr>
          <p:nvPr>
            <a:wavAudioFile r:embed="rId1" name="Recorded Sound"/>
          </p:nvPr>
        </p:nvPicPr>
        <p:blipFill>
          <a:blip r:embed="rId4" cstate="print"/>
          <a:stretch>
            <a:fillRect/>
          </a:stretch>
        </p:blipFill>
        <p:spPr>
          <a:xfrm>
            <a:off x="8534400" y="381000"/>
            <a:ext cx="304800" cy="304800"/>
          </a:xfrm>
          <a:prstGeom prst="rect">
            <a:avLst/>
          </a:prstGeom>
        </p:spPr>
      </p:pic>
    </p:spTree>
    <p:extLst>
      <p:ext uri="{BB962C8B-B14F-4D97-AF65-F5344CB8AC3E}">
        <p14:creationId xmlns="" xmlns:p14="http://schemas.microsoft.com/office/powerpoint/2010/main" val="3501445082"/>
      </p:ext>
    </p:extLst>
  </p:cSld>
  <p:clrMapOvr>
    <a:masterClrMapping/>
  </p:clrMapOvr>
  <p:transition>
    <p:wipe/>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00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Evidence</a:t>
            </a:r>
            <a:endParaRPr lang="en-US" dirty="0">
              <a:solidFill>
                <a:srgbClr val="99FF66"/>
              </a:solidFill>
              <a:latin typeface="Baveuse" pitchFamily="2" charset="0"/>
            </a:endParaRPr>
          </a:p>
        </p:txBody>
      </p:sp>
      <p:sp>
        <p:nvSpPr>
          <p:cNvPr id="3" name="Content Placeholder 2"/>
          <p:cNvSpPr>
            <a:spLocks noGrp="1"/>
          </p:cNvSpPr>
          <p:nvPr>
            <p:ph idx="1"/>
          </p:nvPr>
        </p:nvSpPr>
        <p:spPr/>
        <p:txBody>
          <a:bodyPr>
            <a:normAutofit/>
          </a:bodyPr>
          <a:lstStyle/>
          <a:p>
            <a:r>
              <a:rPr lang="en-US" sz="3200" dirty="0" smtClean="0">
                <a:latin typeface="Boopee" pitchFamily="2" charset="0"/>
              </a:rPr>
              <a:t>The </a:t>
            </a:r>
            <a:r>
              <a:rPr lang="en-US" sz="3200" dirty="0" err="1" smtClean="0">
                <a:latin typeface="Boopee" pitchFamily="2" charset="0"/>
              </a:rPr>
              <a:t>Tayra</a:t>
            </a:r>
            <a:r>
              <a:rPr lang="en-US" sz="3200" dirty="0" smtClean="0">
                <a:latin typeface="Boopee" pitchFamily="2" charset="0"/>
              </a:rPr>
              <a:t> tail helps the animal hang in the trees. The tail also helps suffocate their prey. If  the tail is not in use the animal uses its amazing climbing skills to get away from predators. This animal mostly eats plants but occasionally meat.</a:t>
            </a:r>
            <a:endParaRPr lang="en-US" sz="3200" dirty="0">
              <a:latin typeface="Boopee" pitchFamily="2" charset="0"/>
            </a:endParaRPr>
          </a:p>
        </p:txBody>
      </p:sp>
    </p:spTree>
    <p:extLst>
      <p:ext uri="{BB962C8B-B14F-4D97-AF65-F5344CB8AC3E}">
        <p14:creationId xmlns="" xmlns:p14="http://schemas.microsoft.com/office/powerpoint/2010/main" val="3600888246"/>
      </p:ext>
    </p:extLst>
  </p:cSld>
  <p:clrMapOvr>
    <a:masterClrMapping/>
  </p:clrMapOvr>
  <p:transition>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Citations</a:t>
            </a:r>
            <a:endParaRPr lang="en-US" dirty="0">
              <a:solidFill>
                <a:srgbClr val="99FF66"/>
              </a:solidFill>
              <a:latin typeface="Baveuse" pitchFamily="2" charset="0"/>
            </a:endParaRPr>
          </a:p>
        </p:txBody>
      </p:sp>
      <p:sp>
        <p:nvSpPr>
          <p:cNvPr id="3" name="Content Placeholder 2"/>
          <p:cNvSpPr>
            <a:spLocks noGrp="1"/>
          </p:cNvSpPr>
          <p:nvPr>
            <p:ph idx="1"/>
          </p:nvPr>
        </p:nvSpPr>
        <p:spPr/>
        <p:txBody>
          <a:bodyPr/>
          <a:lstStyle/>
          <a:p>
            <a:r>
              <a:rPr lang="en-US" dirty="0" smtClean="0">
                <a:hlinkClick r:id="rId3"/>
              </a:rPr>
              <a:t>http://switchzoo.com/zoo.htm</a:t>
            </a:r>
            <a:endParaRPr lang="en-US" dirty="0" smtClean="0"/>
          </a:p>
          <a:p>
            <a:r>
              <a:rPr lang="en-US" dirty="0" smtClean="0"/>
              <a:t>http://nature.new7wonders.com/archives/wonder/amazon</a:t>
            </a:r>
            <a:endParaRPr lang="en-US" dirty="0"/>
          </a:p>
        </p:txBody>
      </p:sp>
      <p:sp>
        <p:nvSpPr>
          <p:cNvPr id="4" name="Rectangle 3"/>
          <p:cNvSpPr/>
          <p:nvPr/>
        </p:nvSpPr>
        <p:spPr>
          <a:xfrm>
            <a:off x="838200" y="1828800"/>
            <a:ext cx="4572000" cy="646331"/>
          </a:xfrm>
          <a:prstGeom prst="rect">
            <a:avLst/>
          </a:prstGeom>
        </p:spPr>
        <p:txBody>
          <a:bodyPr wrap="square">
            <a:spAutoFit/>
          </a:bodyPr>
          <a:lstStyle/>
          <a:p>
            <a:r>
              <a:rPr lang="en-US" dirty="0" smtClean="0"/>
              <a:t>http://www.sandiegozoo.org/animalbytes/index.html</a:t>
            </a:r>
            <a:endParaRPr lang="en-US" dirty="0"/>
          </a:p>
        </p:txBody>
      </p:sp>
      <p:pic>
        <p:nvPicPr>
          <p:cNvPr id="5" name="Picture 4" descr="copy.jpg"/>
          <p:cNvPicPr>
            <a:picLocks noChangeAspect="1"/>
          </p:cNvPicPr>
          <p:nvPr/>
        </p:nvPicPr>
        <p:blipFill>
          <a:blip r:embed="rId4" cstate="print"/>
          <a:stretch>
            <a:fillRect/>
          </a:stretch>
        </p:blipFill>
        <p:spPr>
          <a:xfrm>
            <a:off x="0" y="2209799"/>
            <a:ext cx="9144000" cy="4648201"/>
          </a:xfrm>
          <a:prstGeom prst="rect">
            <a:avLst/>
          </a:prstGeom>
        </p:spPr>
      </p:pic>
      <p:pic>
        <p:nvPicPr>
          <p:cNvPr id="10" name="Recorded Sound">
            <a:hlinkClick r:id="" action="ppaction://media"/>
          </p:cNvPr>
          <p:cNvPicPr>
            <a:picLocks noRot="1" noChangeAspect="1"/>
          </p:cNvPicPr>
          <p:nvPr>
            <a:wavAudioFile r:embed="rId1" name="Recorded Sound"/>
          </p:nvPr>
        </p:nvPicPr>
        <p:blipFill>
          <a:blip r:embed="rId5" cstate="print"/>
          <a:stretch>
            <a:fillRect/>
          </a:stretch>
        </p:blipFill>
        <p:spPr>
          <a:xfrm>
            <a:off x="8610600" y="609600"/>
            <a:ext cx="304800" cy="304800"/>
          </a:xfrm>
          <a:prstGeom prst="rect">
            <a:avLst/>
          </a:prstGeom>
        </p:spPr>
      </p:pic>
    </p:spTree>
  </p:cSld>
  <p:clrMapOvr>
    <a:masterClrMapping/>
  </p:clrMapOvr>
  <p:transition>
    <p:strips dir="ru"/>
  </p:transition>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1000" fill="hold"/>
                                        <p:tgtEl>
                                          <p:spTgt spid="10"/>
                                        </p:tgtEl>
                                      </p:cBhvr>
                                    </p:cmd>
                                  </p:childTnLst>
                                </p:cTn>
                              </p:par>
                            </p:childTnLst>
                          </p:cTn>
                        </p:par>
                      </p:childTnLst>
                    </p:cTn>
                  </p:par>
                </p:childTnLst>
              </p:cTn>
              <p:nextCondLst>
                <p:cond evt="onClick" delay="0">
                  <p:tgtEl>
                    <p:spTgt spid="10"/>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1003">
            <a:schemeClr val="lt1"/>
          </a:fillRef>
          <a:effectRef idx="2">
            <a:schemeClr val="accent3"/>
          </a:effectRef>
          <a:fontRef idx="minor">
            <a:schemeClr val="lt1"/>
          </a:fontRef>
        </p:style>
        <p:txBody>
          <a:bodyPr/>
          <a:lstStyle/>
          <a:p>
            <a:r>
              <a:rPr lang="en-US" dirty="0" smtClean="0">
                <a:solidFill>
                  <a:srgbClr val="99FF66"/>
                </a:solidFill>
                <a:latin typeface="Baveuse" pitchFamily="2" charset="0"/>
              </a:rPr>
              <a:t>Bye kids</a:t>
            </a:r>
            <a:endParaRPr lang="en-US" dirty="0">
              <a:solidFill>
                <a:srgbClr val="99FF66"/>
              </a:solidFill>
              <a:latin typeface="Baveuse" pitchFamily="2" charset="0"/>
            </a:endParaRPr>
          </a:p>
        </p:txBody>
      </p:sp>
      <p:pic>
        <p:nvPicPr>
          <p:cNvPr id="9" name="Recorded Sound">
            <a:hlinkClick r:id="" action="ppaction://media"/>
          </p:cNvPr>
          <p:cNvPicPr>
            <a:picLocks noRot="1" noChangeAspect="1"/>
          </p:cNvPicPr>
          <p:nvPr>
            <a:wavAudioFile r:embed="rId1" name="Recorded Sound"/>
          </p:nvPr>
        </p:nvPicPr>
        <p:blipFill>
          <a:blip r:embed="rId3" cstate="print"/>
          <a:stretch>
            <a:fillRect/>
          </a:stretch>
        </p:blipFill>
        <p:spPr>
          <a:xfrm>
            <a:off x="8610600" y="533400"/>
            <a:ext cx="304800" cy="304800"/>
          </a:xfrm>
          <a:prstGeom prst="rect">
            <a:avLst/>
          </a:prstGeom>
        </p:spPr>
      </p:pic>
      <p:pic>
        <p:nvPicPr>
          <p:cNvPr id="6" name="Content Placeholder 5" descr="kitty kitty.jpg"/>
          <p:cNvPicPr>
            <a:picLocks noGrp="1" noChangeAspect="1"/>
          </p:cNvPicPr>
          <p:nvPr>
            <p:ph idx="1"/>
          </p:nvPr>
        </p:nvPicPr>
        <p:blipFill>
          <a:blip r:embed="rId4" cstate="print"/>
          <a:srcRect l="12302" t="11694" r="20921" b="8399"/>
          <a:stretch>
            <a:fillRect/>
          </a:stretch>
        </p:blipFill>
        <p:spPr>
          <a:xfrm>
            <a:off x="228600" y="990600"/>
            <a:ext cx="2895600" cy="3124200"/>
          </a:xfrm>
        </p:spPr>
      </p:pic>
      <p:pic>
        <p:nvPicPr>
          <p:cNvPr id="1026" name="Picture 2" descr="http://sd.keepcalm-o-matic.co.uk/i/keep-calm-and-ok-bye.png"/>
          <p:cNvPicPr>
            <a:picLocks noChangeAspect="1" noChangeArrowheads="1"/>
          </p:cNvPicPr>
          <p:nvPr/>
        </p:nvPicPr>
        <p:blipFill>
          <a:blip r:embed="rId5" cstate="print"/>
          <a:srcRect/>
          <a:stretch>
            <a:fillRect/>
          </a:stretch>
        </p:blipFill>
        <p:spPr bwMode="auto">
          <a:xfrm>
            <a:off x="4267200" y="1066800"/>
            <a:ext cx="3886200" cy="3810000"/>
          </a:xfrm>
          <a:prstGeom prst="rect">
            <a:avLst/>
          </a:prstGeom>
        </p:spPr>
        <p:style>
          <a:lnRef idx="0">
            <a:scrgbClr r="0" g="0" b="0"/>
          </a:lnRef>
          <a:fillRef idx="1002">
            <a:schemeClr val="lt1"/>
          </a:fillRef>
          <a:effectRef idx="0">
            <a:scrgbClr r="0" g="0" b="0"/>
          </a:effectRef>
          <a:fontRef idx="major"/>
        </p:style>
      </p:pic>
    </p:spTree>
  </p:cSld>
  <p:clrMapOvr>
    <a:masterClrMapping/>
  </p:clrMapOvr>
  <p:transition>
    <p:newsflash/>
  </p:transition>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000" fill="hold"/>
                                        <p:tgtEl>
                                          <p:spTgt spid="9"/>
                                        </p:tgtEl>
                                      </p:cBhvr>
                                    </p:cmd>
                                  </p:childTnLst>
                                </p:cTn>
                              </p:par>
                            </p:childTnLst>
                          </p:cTn>
                        </p:par>
                      </p:childTnLst>
                    </p:cTn>
                  </p:par>
                </p:childTnLst>
              </p:cTn>
              <p:nextCondLst>
                <p:cond evt="onClick" delay="0">
                  <p:tgtEl>
                    <p:spTgt spid="9"/>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Angles.thmx</Template>
  <TotalTime>179</TotalTime>
  <Words>166</Words>
  <Application>Microsoft Office PowerPoint</Application>
  <PresentationFormat>On-screen Show (4:3)</PresentationFormat>
  <Paragraphs>17</Paragraphs>
  <Slides>8</Slides>
  <Notes>0</Notes>
  <HiddenSlides>0</HiddenSlides>
  <MMClips>5</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Angles</vt:lpstr>
      <vt:lpstr>The chemonk tiger</vt:lpstr>
      <vt:lpstr>The Rainforest</vt:lpstr>
      <vt:lpstr>More Information on Habitat  </vt:lpstr>
      <vt:lpstr>Animal Adaptations</vt:lpstr>
      <vt:lpstr>My Animal: chemonk tiger</vt:lpstr>
      <vt:lpstr>Evidence</vt:lpstr>
      <vt:lpstr>Citations</vt:lpstr>
      <vt:lpstr>Bye kids</vt:lpstr>
    </vt:vector>
  </TitlesOfParts>
  <Company>University of Memphis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Create Your Own Animal</dc:title>
  <dc:creator>Logan</dc:creator>
  <cp:lastModifiedBy>burrs</cp:lastModifiedBy>
  <cp:revision>31</cp:revision>
  <dcterms:created xsi:type="dcterms:W3CDTF">2013-04-16T01:24:27Z</dcterms:created>
  <dcterms:modified xsi:type="dcterms:W3CDTF">2013-05-17T18:03:36Z</dcterms:modified>
</cp:coreProperties>
</file>